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DDBCF-E600-48C4-B1B8-313B776B8D0C}" type="datetimeFigureOut">
              <a:rPr lang="es-ES" smtClean="0"/>
              <a:pPr/>
              <a:t>14/11/2012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9E26-B54E-4F6B-BCF8-2E7291E726B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DDBCF-E600-48C4-B1B8-313B776B8D0C}" type="datetimeFigureOut">
              <a:rPr lang="es-ES" smtClean="0"/>
              <a:pPr/>
              <a:t>14/11/2012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9E26-B54E-4F6B-BCF8-2E7291E726B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DDBCF-E600-48C4-B1B8-313B776B8D0C}" type="datetimeFigureOut">
              <a:rPr lang="es-ES" smtClean="0"/>
              <a:pPr/>
              <a:t>14/11/2012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9E26-B54E-4F6B-BCF8-2E7291E726B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DDBCF-E600-48C4-B1B8-313B776B8D0C}" type="datetimeFigureOut">
              <a:rPr lang="es-ES" smtClean="0"/>
              <a:pPr/>
              <a:t>14/11/2012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9E26-B54E-4F6B-BCF8-2E7291E726B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DDBCF-E600-48C4-B1B8-313B776B8D0C}" type="datetimeFigureOut">
              <a:rPr lang="es-ES" smtClean="0"/>
              <a:pPr/>
              <a:t>14/11/2012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9E26-B54E-4F6B-BCF8-2E7291E726B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DDBCF-E600-48C4-B1B8-313B776B8D0C}" type="datetimeFigureOut">
              <a:rPr lang="es-ES" smtClean="0"/>
              <a:pPr/>
              <a:t>14/11/2012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9E26-B54E-4F6B-BCF8-2E7291E726B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DDBCF-E600-48C4-B1B8-313B776B8D0C}" type="datetimeFigureOut">
              <a:rPr lang="es-ES" smtClean="0"/>
              <a:pPr/>
              <a:t>14/11/2012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9E26-B54E-4F6B-BCF8-2E7291E726B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DDBCF-E600-48C4-B1B8-313B776B8D0C}" type="datetimeFigureOut">
              <a:rPr lang="es-ES" smtClean="0"/>
              <a:pPr/>
              <a:t>14/11/2012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9E26-B54E-4F6B-BCF8-2E7291E726B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DDBCF-E600-48C4-B1B8-313B776B8D0C}" type="datetimeFigureOut">
              <a:rPr lang="es-ES" smtClean="0"/>
              <a:pPr/>
              <a:t>14/11/2012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9E26-B54E-4F6B-BCF8-2E7291E726B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DDBCF-E600-48C4-B1B8-313B776B8D0C}" type="datetimeFigureOut">
              <a:rPr lang="es-ES" smtClean="0"/>
              <a:pPr/>
              <a:t>14/11/2012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9E26-B54E-4F6B-BCF8-2E7291E726B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DDBCF-E600-48C4-B1B8-313B776B8D0C}" type="datetimeFigureOut">
              <a:rPr lang="es-ES" smtClean="0"/>
              <a:pPr/>
              <a:t>14/11/2012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9E26-B54E-4F6B-BCF8-2E7291E726B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DDBCF-E600-48C4-B1B8-313B776B8D0C}" type="datetimeFigureOut">
              <a:rPr lang="es-ES" smtClean="0"/>
              <a:pPr/>
              <a:t>14/11/2012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49E26-B54E-4F6B-BCF8-2E7291E726B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 descr="Encabezamiento_Power Point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0968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Encabezamiento_Power Point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725981"/>
            <a:ext cx="9144000" cy="11320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Encabezamiento_Power Point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9144001" cy="12917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Encabezamiento_Power Point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5639970"/>
            <a:ext cx="9144000" cy="121803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0</Words>
  <Application>Microsoft Office PowerPoint</Application>
  <PresentationFormat>Presentación en pantalla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Diapositiva 1</vt:lpstr>
      <vt:lpstr>Diapositiva 2</vt:lpstr>
      <vt:lpstr>Diapositiva 3</vt:lpstr>
      <vt:lpstr>Diapositiva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Julio Bariani</dc:creator>
  <cp:lastModifiedBy>Julio Bariani</cp:lastModifiedBy>
  <cp:revision>7</cp:revision>
  <dcterms:created xsi:type="dcterms:W3CDTF">2012-11-13T23:20:31Z</dcterms:created>
  <dcterms:modified xsi:type="dcterms:W3CDTF">2012-11-14T12:42:20Z</dcterms:modified>
</cp:coreProperties>
</file>